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CC905-4881-4FEB-980B-DD85DC8DE562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E33DC-0556-4672-9D6B-7C3F597CF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3A208-6128-4669-9531-27941A451C34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9EE9A-94FE-45F2-A47A-F2CE2D8DA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632B7-B98D-475D-83C2-315C44B3EAA2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6A48-5A89-48D7-A57E-15A2A568F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AE0D-F000-427A-B424-8E0130F05D03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C575F-473E-4EB5-80CD-37A001E3E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8121E-EAC2-4212-AEA3-8117E76DD73E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A964-67BF-4C79-B48F-4B47C0094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E417B-A8A9-4C5F-81B5-CE923B95884F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86298-8A09-4127-9A32-7EA86569A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13A15-9CB6-4730-B0C3-D3A068F7BEB7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FD690-F9A3-4F88-9C7F-9CC49CBC3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D9F8-E122-4F0E-B1BD-9A8750DBE936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D678-9748-4E24-AEE9-1C943A96A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233F0-722A-48F8-8F00-68E63851D042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B004F-F27C-40C0-A879-001801054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07C8E-7515-4B00-9731-5C0E28C850AD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8AB32-B64F-4363-B29C-1CE691ADA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45A44-7C4F-455F-94C9-3CB0B04089E3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C0C69-A886-4327-8348-D2C81F9CA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532CDF-CD8D-4CE4-81A0-E51503C5ADB8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0897F3-B42C-4AFC-B1A7-E998C5EE7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345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 flipH="1">
            <a:off x="8686800" y="304800"/>
            <a:ext cx="1066800" cy="111283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396081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267200" y="1600200"/>
            <a:ext cx="4610100" cy="3467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 flipH="1">
            <a:off x="-914400" y="0"/>
            <a:ext cx="1371600" cy="141763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066800"/>
            <a:ext cx="4830763" cy="4495800"/>
          </a:xfrm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4900" y="457200"/>
            <a:ext cx="42291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LIT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millerc</dc:creator>
  <cp:lastModifiedBy>udsd</cp:lastModifiedBy>
  <cp:revision>3</cp:revision>
  <dcterms:created xsi:type="dcterms:W3CDTF">2012-04-25T16:57:40Z</dcterms:created>
  <dcterms:modified xsi:type="dcterms:W3CDTF">2012-04-26T16:33:41Z</dcterms:modified>
</cp:coreProperties>
</file>